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366"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4" name="Picture 6" descr="CoverOverlay.pn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grpSp>
        <p:nvGrpSpPr>
          <p:cNvPr id="5"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6" name="TextBox 8"/>
            <p:cNvSpPr txBox="1"/>
            <p:nvPr/>
          </p:nvSpPr>
          <p:spPr>
            <a:xfrm>
              <a:off x="4147073" y="1381459"/>
              <a:ext cx="877163" cy="923330"/>
            </a:xfrm>
            <a:prstGeom prst="rect">
              <a:avLst/>
            </a:prstGeom>
            <a:noFill/>
          </p:spPr>
          <p:txBody>
            <a:bodyPr wrap="none">
              <a:spAutoFit/>
            </a:bodyPr>
            <a:lstStyle/>
            <a:p>
              <a:pPr fontAlgn="auto">
                <a:spcBef>
                  <a:spcPts val="0"/>
                </a:spcBef>
                <a:spcAft>
                  <a:spcPts val="0"/>
                </a:spcAft>
                <a:defRPr/>
              </a:pPr>
              <a:r>
                <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7"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8"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Date Placeholder 3"/>
          <p:cNvSpPr>
            <a:spLocks noGrp="1"/>
          </p:cNvSpPr>
          <p:nvPr>
            <p:ph type="dt" sz="half" idx="10"/>
          </p:nvPr>
        </p:nvSpPr>
        <p:spPr/>
        <p:txBody>
          <a:bodyPr/>
          <a:lstStyle>
            <a:lvl1pPr>
              <a:defRPr smtClean="0">
                <a:solidFill>
                  <a:schemeClr val="tx2"/>
                </a:solidFill>
              </a:defRPr>
            </a:lvl1pPr>
          </a:lstStyle>
          <a:p>
            <a:pPr>
              <a:defRPr/>
            </a:pPr>
            <a:fld id="{5B978320-2AC6-43F8-BBAC-5843638E60BB}" type="datetimeFigureOut">
              <a:rPr lang="en-IE"/>
              <a:pPr>
                <a:defRPr/>
              </a:pPr>
              <a:t>03/06/2013</a:t>
            </a:fld>
            <a:endParaRPr lang="en-IE" dirty="0"/>
          </a:p>
        </p:txBody>
      </p:sp>
      <p:sp>
        <p:nvSpPr>
          <p:cNvPr id="10" name="Footer Placeholder 4"/>
          <p:cNvSpPr>
            <a:spLocks noGrp="1"/>
          </p:cNvSpPr>
          <p:nvPr>
            <p:ph type="ftr" sz="quarter" idx="11"/>
          </p:nvPr>
        </p:nvSpPr>
        <p:spPr/>
        <p:txBody>
          <a:bodyPr/>
          <a:lstStyle>
            <a:lvl1pPr>
              <a:defRPr dirty="0">
                <a:solidFill>
                  <a:schemeClr val="tx2"/>
                </a:solidFill>
              </a:defRPr>
            </a:lvl1pPr>
          </a:lstStyle>
          <a:p>
            <a:pPr>
              <a:defRPr/>
            </a:pPr>
            <a:endParaRPr lang="en-IE"/>
          </a:p>
        </p:txBody>
      </p:sp>
      <p:sp>
        <p:nvSpPr>
          <p:cNvPr id="11" name="Slide Number Placeholder 5"/>
          <p:cNvSpPr>
            <a:spLocks noGrp="1"/>
          </p:cNvSpPr>
          <p:nvPr>
            <p:ph type="sldNum" sz="quarter" idx="12"/>
          </p:nvPr>
        </p:nvSpPr>
        <p:spPr/>
        <p:txBody>
          <a:bodyPr/>
          <a:lstStyle>
            <a:lvl1pPr>
              <a:defRPr smtClean="0">
                <a:solidFill>
                  <a:schemeClr val="tx2"/>
                </a:solidFill>
              </a:defRPr>
            </a:lvl1pPr>
          </a:lstStyle>
          <a:p>
            <a:pPr>
              <a:defRPr/>
            </a:pPr>
            <a:fld id="{95C79DC4-0644-4B8A-90AA-5D80EE9A9DB6}" type="slidenum">
              <a:rPr lang="en-IE"/>
              <a:pPr>
                <a:defRPr/>
              </a:pPr>
              <a:t>‹#›</a:t>
            </a:fld>
            <a:endParaRPr lang="en-IE"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4" name="Group 10"/>
          <p:cNvGrpSpPr>
            <a:grpSpLocks/>
          </p:cNvGrpSpPr>
          <p:nvPr/>
        </p:nvGrpSpPr>
        <p:grpSpPr bwMode="auto">
          <a:xfrm>
            <a:off x="1173163" y="1392238"/>
            <a:ext cx="6778625" cy="923925"/>
            <a:chOff x="1172584" y="1381459"/>
            <a:chExt cx="6779110" cy="923330"/>
          </a:xfrm>
        </p:grpSpPr>
        <p:sp>
          <p:nvSpPr>
            <p:cNvPr id="5" name="TextBox 14"/>
            <p:cNvSpPr txBox="1"/>
            <p:nvPr/>
          </p:nvSpPr>
          <p:spPr>
            <a:xfrm>
              <a:off x="4147772" y="1381459"/>
              <a:ext cx="876363" cy="923330"/>
            </a:xfrm>
            <a:prstGeom prst="rect">
              <a:avLst/>
            </a:prstGeom>
            <a:noFill/>
          </p:spPr>
          <p:txBody>
            <a:bodyPr wrap="none">
              <a:spAutoFit/>
            </a:bodyPr>
            <a:lstStyle/>
            <a:p>
              <a:pPr fontAlgn="auto">
                <a:spcBef>
                  <a:spcPts val="0"/>
                </a:spcBef>
                <a:spcAft>
                  <a:spcPts val="0"/>
                </a:spcAft>
                <a:defRPr/>
              </a:pPr>
              <a:r>
                <a:rPr lang="en-US" sz="5400" dirty="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6" name="Straight Connector 15"/>
            <p:cNvCxnSpPr/>
            <p:nvPr/>
          </p:nvCxnSpPr>
          <p:spPr>
            <a:xfrm rot="10800000">
              <a:off x="1172584" y="1925620"/>
              <a:ext cx="3119660"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7" name="Straight Connector 16"/>
            <p:cNvCxnSpPr/>
            <p:nvPr/>
          </p:nvCxnSpPr>
          <p:spPr>
            <a:xfrm rot="10800000">
              <a:off x="4832033" y="1922447"/>
              <a:ext cx="3119661"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481F75F3-679C-4A4B-9238-485850A1CC15}" type="datetimeFigureOut">
              <a:rPr lang="en-IE"/>
              <a:pPr>
                <a:defRPr/>
              </a:pPr>
              <a:t>03/06/2013</a:t>
            </a:fld>
            <a:endParaRPr lang="en-IE" dirty="0"/>
          </a:p>
        </p:txBody>
      </p:sp>
      <p:sp>
        <p:nvSpPr>
          <p:cNvPr id="9" name="Footer Placeholder 4"/>
          <p:cNvSpPr>
            <a:spLocks noGrp="1"/>
          </p:cNvSpPr>
          <p:nvPr>
            <p:ph type="ftr" sz="quarter" idx="11"/>
          </p:nvPr>
        </p:nvSpPr>
        <p:spPr/>
        <p:txBody>
          <a:bodyPr/>
          <a:lstStyle>
            <a:lvl1pPr>
              <a:defRPr/>
            </a:lvl1pPr>
          </a:lstStyle>
          <a:p>
            <a:pPr>
              <a:defRPr/>
            </a:pPr>
            <a:endParaRPr lang="en-IE"/>
          </a:p>
        </p:txBody>
      </p:sp>
      <p:sp>
        <p:nvSpPr>
          <p:cNvPr id="10" name="Slide Number Placeholder 5"/>
          <p:cNvSpPr>
            <a:spLocks noGrp="1"/>
          </p:cNvSpPr>
          <p:nvPr>
            <p:ph type="sldNum" sz="quarter" idx="12"/>
          </p:nvPr>
        </p:nvSpPr>
        <p:spPr/>
        <p:txBody>
          <a:bodyPr/>
          <a:lstStyle>
            <a:lvl1pPr>
              <a:defRPr/>
            </a:lvl1pPr>
          </a:lstStyle>
          <a:p>
            <a:pPr>
              <a:defRPr/>
            </a:pPr>
            <a:fld id="{E3C935BF-7A0B-4D6B-A380-9A1504EDFF0B}" type="slidenum">
              <a:rPr lang="en-IE"/>
              <a:pPr>
                <a:defRPr/>
              </a:pPr>
              <a:t>‹#›</a:t>
            </a:fld>
            <a:endParaRPr lang="en-IE"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4" name="Group 10"/>
          <p:cNvGrpSpPr>
            <a:grpSpLocks/>
          </p:cNvGrpSpPr>
          <p:nvPr/>
        </p:nvGrpSpPr>
        <p:grpSpPr bwMode="auto">
          <a:xfrm rot="5400000">
            <a:off x="3908425" y="2881313"/>
            <a:ext cx="5481637" cy="922338"/>
            <a:chOff x="1815339" y="1381459"/>
            <a:chExt cx="5480154" cy="923330"/>
          </a:xfrm>
        </p:grpSpPr>
        <p:sp>
          <p:nvSpPr>
            <p:cNvPr id="5" name="TextBox 11"/>
            <p:cNvSpPr txBox="1"/>
            <p:nvPr/>
          </p:nvSpPr>
          <p:spPr>
            <a:xfrm>
              <a:off x="4146745" y="1381458"/>
              <a:ext cx="877650" cy="923330"/>
            </a:xfrm>
            <a:prstGeom prst="rect">
              <a:avLst/>
            </a:prstGeom>
            <a:noFill/>
          </p:spPr>
          <p:txBody>
            <a:bodyPr wrap="none">
              <a:spAutoFit/>
            </a:bodyPr>
            <a:lstStyle/>
            <a:p>
              <a:pPr fontAlgn="auto">
                <a:spcBef>
                  <a:spcPts val="0"/>
                </a:spcBef>
                <a:spcAft>
                  <a:spcPts val="0"/>
                </a:spcAft>
                <a:defRPr/>
              </a:pPr>
              <a:r>
                <a:rPr lang="en-US" sz="5400" dirty="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6" name="Straight Connector 12"/>
            <p:cNvCxnSpPr/>
            <p:nvPr/>
          </p:nvCxnSpPr>
          <p:spPr>
            <a:xfrm flipH="1" flipV="1">
              <a:off x="1815339" y="1924967"/>
              <a:ext cx="2469482" cy="1590"/>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7" name="Straight Connector 13"/>
            <p:cNvCxnSpPr/>
            <p:nvPr/>
          </p:nvCxnSpPr>
          <p:spPr>
            <a:xfrm rot="10800000">
              <a:off x="4826011" y="1928146"/>
              <a:ext cx="2469482" cy="1590"/>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AC9C21AF-B5D4-40EF-93AC-F0A5F1D8BE34}" type="datetimeFigureOut">
              <a:rPr lang="en-IE"/>
              <a:pPr>
                <a:defRPr/>
              </a:pPr>
              <a:t>03/06/2013</a:t>
            </a:fld>
            <a:endParaRPr lang="en-IE" dirty="0"/>
          </a:p>
        </p:txBody>
      </p:sp>
      <p:sp>
        <p:nvSpPr>
          <p:cNvPr id="9" name="Footer Placeholder 4"/>
          <p:cNvSpPr>
            <a:spLocks noGrp="1"/>
          </p:cNvSpPr>
          <p:nvPr>
            <p:ph type="ftr" sz="quarter" idx="11"/>
          </p:nvPr>
        </p:nvSpPr>
        <p:spPr/>
        <p:txBody>
          <a:bodyPr/>
          <a:lstStyle>
            <a:lvl1pPr>
              <a:defRPr/>
            </a:lvl1pPr>
          </a:lstStyle>
          <a:p>
            <a:pPr>
              <a:defRPr/>
            </a:pPr>
            <a:endParaRPr lang="en-IE"/>
          </a:p>
        </p:txBody>
      </p:sp>
      <p:sp>
        <p:nvSpPr>
          <p:cNvPr id="10" name="Slide Number Placeholder 5"/>
          <p:cNvSpPr>
            <a:spLocks noGrp="1"/>
          </p:cNvSpPr>
          <p:nvPr>
            <p:ph type="sldNum" sz="quarter" idx="12"/>
          </p:nvPr>
        </p:nvSpPr>
        <p:spPr/>
        <p:txBody>
          <a:bodyPr/>
          <a:lstStyle>
            <a:lvl1pPr>
              <a:defRPr/>
            </a:lvl1pPr>
          </a:lstStyle>
          <a:p>
            <a:pPr>
              <a:defRPr/>
            </a:pPr>
            <a:fld id="{39CE5A38-737E-4E0F-ADA5-96FF9A541EC3}" type="slidenum">
              <a:rPr lang="en-IE"/>
              <a:pPr>
                <a:defRPr/>
              </a:pPr>
              <a:t>‹#›</a:t>
            </a:fld>
            <a:endParaRPr lang="en-I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11"/>
          <p:cNvGrpSpPr>
            <a:grpSpLocks/>
          </p:cNvGrpSpPr>
          <p:nvPr/>
        </p:nvGrpSpPr>
        <p:grpSpPr bwMode="auto">
          <a:xfrm>
            <a:off x="1173163" y="1392238"/>
            <a:ext cx="6778625" cy="923925"/>
            <a:chOff x="1172584" y="1381459"/>
            <a:chExt cx="6779110" cy="923330"/>
          </a:xfrm>
        </p:grpSpPr>
        <p:sp>
          <p:nvSpPr>
            <p:cNvPr id="5" name="TextBox 12"/>
            <p:cNvSpPr txBox="1"/>
            <p:nvPr/>
          </p:nvSpPr>
          <p:spPr>
            <a:xfrm>
              <a:off x="4147772" y="1381459"/>
              <a:ext cx="876363" cy="923330"/>
            </a:xfrm>
            <a:prstGeom prst="rect">
              <a:avLst/>
            </a:prstGeom>
            <a:noFill/>
          </p:spPr>
          <p:txBody>
            <a:bodyPr wrap="none">
              <a:spAutoFit/>
            </a:bodyPr>
            <a:lstStyle/>
            <a:p>
              <a:pPr fontAlgn="auto">
                <a:spcBef>
                  <a:spcPts val="0"/>
                </a:spcBef>
                <a:spcAft>
                  <a:spcPts val="0"/>
                </a:spcAft>
                <a:defRPr/>
              </a:pPr>
              <a:r>
                <a:rPr lang="en-US" sz="5400" dirty="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6" name="Straight Connector 13"/>
            <p:cNvCxnSpPr/>
            <p:nvPr/>
          </p:nvCxnSpPr>
          <p:spPr>
            <a:xfrm rot="10800000">
              <a:off x="1172584" y="1925620"/>
              <a:ext cx="3119660"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7" name="Straight Connector 14"/>
            <p:cNvCxnSpPr/>
            <p:nvPr/>
          </p:nvCxnSpPr>
          <p:spPr>
            <a:xfrm rot="10800000">
              <a:off x="4832033" y="1922447"/>
              <a:ext cx="3119661"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8" name="Date Placeholder 3"/>
          <p:cNvSpPr>
            <a:spLocks noGrp="1"/>
          </p:cNvSpPr>
          <p:nvPr>
            <p:ph type="dt" sz="half" idx="10"/>
          </p:nvPr>
        </p:nvSpPr>
        <p:spPr/>
        <p:txBody>
          <a:bodyPr/>
          <a:lstStyle>
            <a:lvl1pPr>
              <a:defRPr/>
            </a:lvl1pPr>
          </a:lstStyle>
          <a:p>
            <a:pPr>
              <a:defRPr/>
            </a:pPr>
            <a:fld id="{C3E7A07B-92AC-4D64-9AB2-B7A1790999EE}" type="datetimeFigureOut">
              <a:rPr lang="en-IE"/>
              <a:pPr>
                <a:defRPr/>
              </a:pPr>
              <a:t>03/06/2013</a:t>
            </a:fld>
            <a:endParaRPr lang="en-IE" dirty="0"/>
          </a:p>
        </p:txBody>
      </p:sp>
      <p:sp>
        <p:nvSpPr>
          <p:cNvPr id="9" name="Footer Placeholder 4"/>
          <p:cNvSpPr>
            <a:spLocks noGrp="1"/>
          </p:cNvSpPr>
          <p:nvPr>
            <p:ph type="ftr" sz="quarter" idx="11"/>
          </p:nvPr>
        </p:nvSpPr>
        <p:spPr/>
        <p:txBody>
          <a:bodyPr/>
          <a:lstStyle>
            <a:lvl1pPr>
              <a:defRPr/>
            </a:lvl1pPr>
          </a:lstStyle>
          <a:p>
            <a:pPr>
              <a:defRPr/>
            </a:pPr>
            <a:endParaRPr lang="en-IE"/>
          </a:p>
        </p:txBody>
      </p:sp>
      <p:sp>
        <p:nvSpPr>
          <p:cNvPr id="10" name="Slide Number Placeholder 5"/>
          <p:cNvSpPr>
            <a:spLocks noGrp="1"/>
          </p:cNvSpPr>
          <p:nvPr>
            <p:ph type="sldNum" sz="quarter" idx="12"/>
          </p:nvPr>
        </p:nvSpPr>
        <p:spPr/>
        <p:txBody>
          <a:bodyPr/>
          <a:lstStyle>
            <a:lvl1pPr>
              <a:defRPr/>
            </a:lvl1pPr>
          </a:lstStyle>
          <a:p>
            <a:pPr>
              <a:defRPr/>
            </a:pPr>
            <a:fld id="{5D547C21-6E80-484F-BF9A-76CF83F655F0}" type="slidenum">
              <a:rPr lang="en-IE"/>
              <a:pPr>
                <a:defRPr/>
              </a:pPr>
              <a:t>‹#›</a:t>
            </a:fld>
            <a:endParaRPr lang="en-IE" dirty="0"/>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4" name="Picture 11" descr="CoverOverlay.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grpSp>
        <p:nvGrpSpPr>
          <p:cNvPr id="5" name="Group 7"/>
          <p:cNvGrpSpPr>
            <a:grpSpLocks/>
          </p:cNvGrpSpPr>
          <p:nvPr/>
        </p:nvGrpSpPr>
        <p:grpSpPr bwMode="auto">
          <a:xfrm>
            <a:off x="1173163" y="2887663"/>
            <a:ext cx="6778625" cy="923925"/>
            <a:chOff x="1172584" y="1381459"/>
            <a:chExt cx="6779110" cy="923330"/>
          </a:xfrm>
        </p:grpSpPr>
        <p:sp>
          <p:nvSpPr>
            <p:cNvPr id="6" name="TextBox 8"/>
            <p:cNvSpPr txBox="1"/>
            <p:nvPr/>
          </p:nvSpPr>
          <p:spPr>
            <a:xfrm>
              <a:off x="4147772" y="1381459"/>
              <a:ext cx="876363" cy="923330"/>
            </a:xfrm>
            <a:prstGeom prst="rect">
              <a:avLst/>
            </a:prstGeom>
            <a:noFill/>
          </p:spPr>
          <p:txBody>
            <a:bodyPr wrap="none">
              <a:spAutoFit/>
            </a:bodyPr>
            <a:lstStyle/>
            <a:p>
              <a:pPr fontAlgn="auto">
                <a:spcBef>
                  <a:spcPts val="0"/>
                </a:spcBef>
                <a:spcAft>
                  <a:spcPts val="0"/>
                </a:spcAft>
                <a:defRPr/>
              </a:pPr>
              <a:r>
                <a:rPr lang="en-US" sz="5400" dirty="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7" name="Straight Connector 9"/>
            <p:cNvCxnSpPr/>
            <p:nvPr/>
          </p:nvCxnSpPr>
          <p:spPr>
            <a:xfrm rot="10800000">
              <a:off x="1172584" y="1925620"/>
              <a:ext cx="3119660"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8" name="Straight Connector 10"/>
            <p:cNvCxnSpPr/>
            <p:nvPr/>
          </p:nvCxnSpPr>
          <p:spPr>
            <a:xfrm rot="10800000">
              <a:off x="4832033" y="1927207"/>
              <a:ext cx="3119661" cy="1586"/>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3"/>
          <p:cNvSpPr>
            <a:spLocks noGrp="1"/>
          </p:cNvSpPr>
          <p:nvPr>
            <p:ph type="dt" sz="half" idx="10"/>
          </p:nvPr>
        </p:nvSpPr>
        <p:spPr/>
        <p:txBody>
          <a:bodyPr/>
          <a:lstStyle>
            <a:lvl1pPr>
              <a:defRPr/>
            </a:lvl1pPr>
          </a:lstStyle>
          <a:p>
            <a:pPr>
              <a:defRPr/>
            </a:pPr>
            <a:fld id="{06573309-3C08-4C14-8823-7342BC857C4B}" type="datetimeFigureOut">
              <a:rPr lang="en-IE"/>
              <a:pPr>
                <a:defRPr/>
              </a:pPr>
              <a:t>03/06/2013</a:t>
            </a:fld>
            <a:endParaRPr lang="en-IE" dirty="0"/>
          </a:p>
        </p:txBody>
      </p:sp>
      <p:sp>
        <p:nvSpPr>
          <p:cNvPr id="10" name="Footer Placeholder 4"/>
          <p:cNvSpPr>
            <a:spLocks noGrp="1"/>
          </p:cNvSpPr>
          <p:nvPr>
            <p:ph type="ftr" sz="quarter" idx="11"/>
          </p:nvPr>
        </p:nvSpPr>
        <p:spPr/>
        <p:txBody>
          <a:bodyPr/>
          <a:lstStyle>
            <a:lvl1pPr>
              <a:defRPr/>
            </a:lvl1pPr>
          </a:lstStyle>
          <a:p>
            <a:pPr>
              <a:defRPr/>
            </a:pPr>
            <a:endParaRPr lang="en-IE"/>
          </a:p>
        </p:txBody>
      </p:sp>
      <p:sp>
        <p:nvSpPr>
          <p:cNvPr id="11" name="Slide Number Placeholder 5"/>
          <p:cNvSpPr>
            <a:spLocks noGrp="1"/>
          </p:cNvSpPr>
          <p:nvPr>
            <p:ph type="sldNum" sz="quarter" idx="12"/>
          </p:nvPr>
        </p:nvSpPr>
        <p:spPr/>
        <p:txBody>
          <a:bodyPr/>
          <a:lstStyle>
            <a:lvl1pPr>
              <a:defRPr/>
            </a:lvl1pPr>
          </a:lstStyle>
          <a:p>
            <a:pPr>
              <a:defRPr/>
            </a:pPr>
            <a:fld id="{F576E2A9-9016-4C94-AA8A-0CBB708BF4DC}" type="slidenum">
              <a:rPr lang="en-IE"/>
              <a:pPr>
                <a:defRPr/>
              </a:pPr>
              <a:t>‹#›</a:t>
            </a:fld>
            <a:endParaRPr lang="en-IE"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2"/>
          <p:cNvGrpSpPr>
            <a:grpSpLocks/>
          </p:cNvGrpSpPr>
          <p:nvPr/>
        </p:nvGrpSpPr>
        <p:grpSpPr bwMode="auto">
          <a:xfrm>
            <a:off x="1173163" y="1392238"/>
            <a:ext cx="6778625" cy="923925"/>
            <a:chOff x="1172584" y="1381459"/>
            <a:chExt cx="6779110" cy="923330"/>
          </a:xfrm>
        </p:grpSpPr>
        <p:sp>
          <p:nvSpPr>
            <p:cNvPr id="6" name="TextBox 13"/>
            <p:cNvSpPr txBox="1"/>
            <p:nvPr/>
          </p:nvSpPr>
          <p:spPr>
            <a:xfrm>
              <a:off x="4147772" y="1381459"/>
              <a:ext cx="876363" cy="923330"/>
            </a:xfrm>
            <a:prstGeom prst="rect">
              <a:avLst/>
            </a:prstGeom>
            <a:noFill/>
          </p:spPr>
          <p:txBody>
            <a:bodyPr wrap="none">
              <a:spAutoFit/>
            </a:bodyPr>
            <a:lstStyle/>
            <a:p>
              <a:pPr fontAlgn="auto">
                <a:spcBef>
                  <a:spcPts val="0"/>
                </a:spcBef>
                <a:spcAft>
                  <a:spcPts val="0"/>
                </a:spcAft>
                <a:defRPr/>
              </a:pPr>
              <a:r>
                <a:rPr lang="en-US" sz="5400" dirty="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7" name="Straight Connector 14"/>
            <p:cNvCxnSpPr/>
            <p:nvPr/>
          </p:nvCxnSpPr>
          <p:spPr>
            <a:xfrm rot="10800000">
              <a:off x="1172584" y="1925620"/>
              <a:ext cx="3119660"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9" name="Straight Connector 15"/>
            <p:cNvCxnSpPr/>
            <p:nvPr/>
          </p:nvCxnSpPr>
          <p:spPr>
            <a:xfrm rot="10800000">
              <a:off x="4832033" y="1922447"/>
              <a:ext cx="3119661"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Date Placeholder 4"/>
          <p:cNvSpPr>
            <a:spLocks noGrp="1"/>
          </p:cNvSpPr>
          <p:nvPr>
            <p:ph type="dt" sz="half" idx="15"/>
          </p:nvPr>
        </p:nvSpPr>
        <p:spPr/>
        <p:txBody>
          <a:bodyPr/>
          <a:lstStyle>
            <a:lvl1pPr>
              <a:defRPr/>
            </a:lvl1pPr>
          </a:lstStyle>
          <a:p>
            <a:pPr>
              <a:defRPr/>
            </a:pPr>
            <a:fld id="{933D62F2-F310-4B48-875D-BB91FA57474B}" type="datetimeFigureOut">
              <a:rPr lang="en-IE"/>
              <a:pPr>
                <a:defRPr/>
              </a:pPr>
              <a:t>03/06/2013</a:t>
            </a:fld>
            <a:endParaRPr lang="en-IE" dirty="0"/>
          </a:p>
        </p:txBody>
      </p:sp>
      <p:sp>
        <p:nvSpPr>
          <p:cNvPr id="13" name="Footer Placeholder 5"/>
          <p:cNvSpPr>
            <a:spLocks noGrp="1"/>
          </p:cNvSpPr>
          <p:nvPr>
            <p:ph type="ftr" sz="quarter" idx="16"/>
          </p:nvPr>
        </p:nvSpPr>
        <p:spPr/>
        <p:txBody>
          <a:bodyPr/>
          <a:lstStyle>
            <a:lvl1pPr>
              <a:defRPr/>
            </a:lvl1pPr>
          </a:lstStyle>
          <a:p>
            <a:pPr>
              <a:defRPr/>
            </a:pPr>
            <a:endParaRPr lang="en-IE"/>
          </a:p>
        </p:txBody>
      </p:sp>
      <p:sp>
        <p:nvSpPr>
          <p:cNvPr id="14" name="Slide Number Placeholder 6"/>
          <p:cNvSpPr>
            <a:spLocks noGrp="1"/>
          </p:cNvSpPr>
          <p:nvPr>
            <p:ph type="sldNum" sz="quarter" idx="17"/>
          </p:nvPr>
        </p:nvSpPr>
        <p:spPr/>
        <p:txBody>
          <a:bodyPr/>
          <a:lstStyle>
            <a:lvl1pPr>
              <a:defRPr/>
            </a:lvl1pPr>
          </a:lstStyle>
          <a:p>
            <a:pPr>
              <a:defRPr/>
            </a:pPr>
            <a:fld id="{5E4BE9B0-8088-4617-8EF9-29E3EEAEC9B9}" type="slidenum">
              <a:rPr lang="en-IE"/>
              <a:pPr>
                <a:defRPr/>
              </a:pPr>
              <a:t>‹#›</a:t>
            </a:fld>
            <a:endParaRPr lang="en-I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3"/>
          <p:cNvGrpSpPr>
            <a:grpSpLocks/>
          </p:cNvGrpSpPr>
          <p:nvPr/>
        </p:nvGrpSpPr>
        <p:grpSpPr bwMode="auto">
          <a:xfrm>
            <a:off x="1173163" y="1392238"/>
            <a:ext cx="6778625" cy="923925"/>
            <a:chOff x="1172584" y="1381459"/>
            <a:chExt cx="6779110" cy="923330"/>
          </a:xfrm>
        </p:grpSpPr>
        <p:sp>
          <p:nvSpPr>
            <p:cNvPr id="8" name="TextBox 15"/>
            <p:cNvSpPr txBox="1"/>
            <p:nvPr/>
          </p:nvSpPr>
          <p:spPr>
            <a:xfrm>
              <a:off x="4147772" y="1381459"/>
              <a:ext cx="876363" cy="923330"/>
            </a:xfrm>
            <a:prstGeom prst="rect">
              <a:avLst/>
            </a:prstGeom>
            <a:noFill/>
          </p:spPr>
          <p:txBody>
            <a:bodyPr wrap="none">
              <a:spAutoFit/>
            </a:bodyPr>
            <a:lstStyle/>
            <a:p>
              <a:pPr fontAlgn="auto">
                <a:spcBef>
                  <a:spcPts val="0"/>
                </a:spcBef>
                <a:spcAft>
                  <a:spcPts val="0"/>
                </a:spcAft>
                <a:defRPr/>
              </a:pPr>
              <a:r>
                <a:rPr lang="en-US" sz="5400" dirty="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9" name="Straight Connector 16"/>
            <p:cNvCxnSpPr/>
            <p:nvPr/>
          </p:nvCxnSpPr>
          <p:spPr>
            <a:xfrm rot="10800000">
              <a:off x="1172584" y="1925620"/>
              <a:ext cx="3119660"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0" name="Straight Connector 17"/>
            <p:cNvCxnSpPr/>
            <p:nvPr/>
          </p:nvCxnSpPr>
          <p:spPr>
            <a:xfrm rot="10800000">
              <a:off x="4832033" y="1922447"/>
              <a:ext cx="3119661"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Date Placeholder 6"/>
          <p:cNvSpPr>
            <a:spLocks noGrp="1"/>
          </p:cNvSpPr>
          <p:nvPr>
            <p:ph type="dt" sz="half" idx="10"/>
          </p:nvPr>
        </p:nvSpPr>
        <p:spPr/>
        <p:txBody>
          <a:bodyPr/>
          <a:lstStyle>
            <a:lvl1pPr>
              <a:defRPr/>
            </a:lvl1pPr>
          </a:lstStyle>
          <a:p>
            <a:pPr>
              <a:defRPr/>
            </a:pPr>
            <a:fld id="{D903BCA8-6078-44A6-8665-DF6AC78287E2}" type="datetimeFigureOut">
              <a:rPr lang="en-IE"/>
              <a:pPr>
                <a:defRPr/>
              </a:pPr>
              <a:t>03/06/2013</a:t>
            </a:fld>
            <a:endParaRPr lang="en-IE" dirty="0"/>
          </a:p>
        </p:txBody>
      </p:sp>
      <p:sp>
        <p:nvSpPr>
          <p:cNvPr id="12" name="Footer Placeholder 7"/>
          <p:cNvSpPr>
            <a:spLocks noGrp="1"/>
          </p:cNvSpPr>
          <p:nvPr>
            <p:ph type="ftr" sz="quarter" idx="11"/>
          </p:nvPr>
        </p:nvSpPr>
        <p:spPr/>
        <p:txBody>
          <a:bodyPr/>
          <a:lstStyle>
            <a:lvl1pPr>
              <a:defRPr/>
            </a:lvl1pPr>
          </a:lstStyle>
          <a:p>
            <a:pPr>
              <a:defRPr/>
            </a:pPr>
            <a:endParaRPr lang="en-IE"/>
          </a:p>
        </p:txBody>
      </p:sp>
      <p:sp>
        <p:nvSpPr>
          <p:cNvPr id="13" name="Slide Number Placeholder 8"/>
          <p:cNvSpPr>
            <a:spLocks noGrp="1"/>
          </p:cNvSpPr>
          <p:nvPr>
            <p:ph type="sldNum" sz="quarter" idx="12"/>
          </p:nvPr>
        </p:nvSpPr>
        <p:spPr/>
        <p:txBody>
          <a:bodyPr/>
          <a:lstStyle>
            <a:lvl1pPr>
              <a:defRPr/>
            </a:lvl1pPr>
          </a:lstStyle>
          <a:p>
            <a:pPr>
              <a:defRPr/>
            </a:pPr>
            <a:fld id="{56A17597-508A-4B97-96D9-DCB533FA1050}" type="slidenum">
              <a:rPr lang="en-IE"/>
              <a:pPr>
                <a:defRPr/>
              </a:pPr>
              <a:t>‹#›</a:t>
            </a:fld>
            <a:endParaRPr lang="en-I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9"/>
          <p:cNvGrpSpPr>
            <a:grpSpLocks/>
          </p:cNvGrpSpPr>
          <p:nvPr/>
        </p:nvGrpSpPr>
        <p:grpSpPr bwMode="auto">
          <a:xfrm>
            <a:off x="1173163" y="1392238"/>
            <a:ext cx="6778625" cy="923925"/>
            <a:chOff x="1172584" y="1381459"/>
            <a:chExt cx="6779110" cy="923330"/>
          </a:xfrm>
        </p:grpSpPr>
        <p:sp>
          <p:nvSpPr>
            <p:cNvPr id="4" name="TextBox 13"/>
            <p:cNvSpPr txBox="1"/>
            <p:nvPr/>
          </p:nvSpPr>
          <p:spPr>
            <a:xfrm>
              <a:off x="4147772" y="1381459"/>
              <a:ext cx="876363" cy="923330"/>
            </a:xfrm>
            <a:prstGeom prst="rect">
              <a:avLst/>
            </a:prstGeom>
            <a:noFill/>
          </p:spPr>
          <p:txBody>
            <a:bodyPr wrap="none">
              <a:spAutoFit/>
            </a:bodyPr>
            <a:lstStyle/>
            <a:p>
              <a:pPr fontAlgn="auto">
                <a:spcBef>
                  <a:spcPts val="0"/>
                </a:spcBef>
                <a:spcAft>
                  <a:spcPts val="0"/>
                </a:spcAft>
                <a:defRPr/>
              </a:pPr>
              <a:r>
                <a:rPr lang="en-US" sz="5400" dirty="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5" name="Straight Connector 14"/>
            <p:cNvCxnSpPr/>
            <p:nvPr/>
          </p:nvCxnSpPr>
          <p:spPr>
            <a:xfrm rot="10800000">
              <a:off x="1172584" y="1925620"/>
              <a:ext cx="3119660"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6" name="Straight Connector 15"/>
            <p:cNvCxnSpPr/>
            <p:nvPr/>
          </p:nvCxnSpPr>
          <p:spPr>
            <a:xfrm rot="10800000">
              <a:off x="4832033" y="1922447"/>
              <a:ext cx="3119661"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lvl1pPr>
              <a:defRPr/>
            </a:lvl1pPr>
          </a:lstStyle>
          <a:p>
            <a:pPr>
              <a:defRPr/>
            </a:pPr>
            <a:fld id="{3366C9D7-99A8-4697-8D7E-C81AA7344124}" type="datetimeFigureOut">
              <a:rPr lang="en-IE"/>
              <a:pPr>
                <a:defRPr/>
              </a:pPr>
              <a:t>03/06/2013</a:t>
            </a:fld>
            <a:endParaRPr lang="en-IE" dirty="0"/>
          </a:p>
        </p:txBody>
      </p:sp>
      <p:sp>
        <p:nvSpPr>
          <p:cNvPr id="8" name="Footer Placeholder 3"/>
          <p:cNvSpPr>
            <a:spLocks noGrp="1"/>
          </p:cNvSpPr>
          <p:nvPr>
            <p:ph type="ftr" sz="quarter" idx="11"/>
          </p:nvPr>
        </p:nvSpPr>
        <p:spPr/>
        <p:txBody>
          <a:bodyPr/>
          <a:lstStyle>
            <a:lvl1pPr>
              <a:defRPr/>
            </a:lvl1pPr>
          </a:lstStyle>
          <a:p>
            <a:pPr>
              <a:defRPr/>
            </a:pPr>
            <a:endParaRPr lang="en-IE"/>
          </a:p>
        </p:txBody>
      </p:sp>
      <p:sp>
        <p:nvSpPr>
          <p:cNvPr id="9" name="Slide Number Placeholder 4"/>
          <p:cNvSpPr>
            <a:spLocks noGrp="1"/>
          </p:cNvSpPr>
          <p:nvPr>
            <p:ph type="sldNum" sz="quarter" idx="12"/>
          </p:nvPr>
        </p:nvSpPr>
        <p:spPr/>
        <p:txBody>
          <a:bodyPr/>
          <a:lstStyle>
            <a:lvl1pPr>
              <a:defRPr/>
            </a:lvl1pPr>
          </a:lstStyle>
          <a:p>
            <a:pPr>
              <a:defRPr/>
            </a:pPr>
            <a:fld id="{B869CAE2-D3D6-4992-902C-21EB73C1C0F6}" type="slidenum">
              <a:rPr lang="en-IE"/>
              <a:pPr>
                <a:defRPr/>
              </a:pPr>
              <a:t>‹#›</a:t>
            </a:fld>
            <a:endParaRPr lang="en-I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889C025-0E58-4275-917F-D888BEBEB7CD}" type="datetimeFigureOut">
              <a:rPr lang="en-IE"/>
              <a:pPr>
                <a:defRPr/>
              </a:pPr>
              <a:t>03/06/2013</a:t>
            </a:fld>
            <a:endParaRPr lang="en-IE" dirty="0"/>
          </a:p>
        </p:txBody>
      </p:sp>
      <p:sp>
        <p:nvSpPr>
          <p:cNvPr id="3" name="Footer Placeholder 4"/>
          <p:cNvSpPr>
            <a:spLocks noGrp="1"/>
          </p:cNvSpPr>
          <p:nvPr>
            <p:ph type="ftr" sz="quarter" idx="11"/>
          </p:nvPr>
        </p:nvSpPr>
        <p:spPr/>
        <p:txBody>
          <a:bodyPr/>
          <a:lstStyle>
            <a:lvl1pPr>
              <a:defRPr/>
            </a:lvl1pPr>
          </a:lstStyle>
          <a:p>
            <a:pPr>
              <a:defRPr/>
            </a:pPr>
            <a:endParaRPr lang="en-IE"/>
          </a:p>
        </p:txBody>
      </p:sp>
      <p:sp>
        <p:nvSpPr>
          <p:cNvPr id="4" name="Slide Number Placeholder 5"/>
          <p:cNvSpPr>
            <a:spLocks noGrp="1"/>
          </p:cNvSpPr>
          <p:nvPr>
            <p:ph type="sldNum" sz="quarter" idx="12"/>
          </p:nvPr>
        </p:nvSpPr>
        <p:spPr/>
        <p:txBody>
          <a:bodyPr/>
          <a:lstStyle>
            <a:lvl1pPr>
              <a:defRPr/>
            </a:lvl1pPr>
          </a:lstStyle>
          <a:p>
            <a:pPr>
              <a:defRPr/>
            </a:pPr>
            <a:fld id="{69888801-AF1A-4379-8FC3-8D03343399A6}" type="slidenum">
              <a:rPr lang="en-IE"/>
              <a:pPr>
                <a:defRPr/>
              </a:pPr>
              <a:t>‹#›</a:t>
            </a:fld>
            <a:endParaRPr lang="en-I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6598802-E87E-4398-9F4C-CE4BB7E477CE}" type="datetimeFigureOut">
              <a:rPr lang="en-IE"/>
              <a:pPr>
                <a:defRPr/>
              </a:pPr>
              <a:t>03/06/2013</a:t>
            </a:fld>
            <a:endParaRPr lang="en-IE" dirty="0"/>
          </a:p>
        </p:txBody>
      </p:sp>
      <p:sp>
        <p:nvSpPr>
          <p:cNvPr id="6" name="Footer Placeholder 4"/>
          <p:cNvSpPr>
            <a:spLocks noGrp="1"/>
          </p:cNvSpPr>
          <p:nvPr>
            <p:ph type="ftr" sz="quarter" idx="11"/>
          </p:nvPr>
        </p:nvSpPr>
        <p:spPr/>
        <p:txBody>
          <a:bodyPr/>
          <a:lstStyle>
            <a:lvl1pPr>
              <a:defRPr/>
            </a:lvl1pPr>
          </a:lstStyle>
          <a:p>
            <a:pPr>
              <a:defRPr/>
            </a:pPr>
            <a:endParaRPr lang="en-IE"/>
          </a:p>
        </p:txBody>
      </p:sp>
      <p:sp>
        <p:nvSpPr>
          <p:cNvPr id="7" name="Slide Number Placeholder 5"/>
          <p:cNvSpPr>
            <a:spLocks noGrp="1"/>
          </p:cNvSpPr>
          <p:nvPr>
            <p:ph type="sldNum" sz="quarter" idx="12"/>
          </p:nvPr>
        </p:nvSpPr>
        <p:spPr/>
        <p:txBody>
          <a:bodyPr/>
          <a:lstStyle>
            <a:lvl1pPr>
              <a:defRPr/>
            </a:lvl1pPr>
          </a:lstStyle>
          <a:p>
            <a:pPr>
              <a:defRPr/>
            </a:pPr>
            <a:fld id="{F5996807-1F6D-40F4-AD8F-D2632417137A}" type="slidenum">
              <a:rPr lang="en-IE"/>
              <a:pPr>
                <a:defRPr/>
              </a:pPr>
              <a:t>‹#›</a:t>
            </a:fld>
            <a:endParaRPr lang="en-IE"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4E20EF3-B534-4BFB-A13D-232E569DA14C}" type="datetimeFigureOut">
              <a:rPr lang="en-IE"/>
              <a:pPr>
                <a:defRPr/>
              </a:pPr>
              <a:t>03/06/2013</a:t>
            </a:fld>
            <a:endParaRPr lang="en-IE" dirty="0"/>
          </a:p>
        </p:txBody>
      </p:sp>
      <p:sp>
        <p:nvSpPr>
          <p:cNvPr id="6" name="Footer Placeholder 4"/>
          <p:cNvSpPr>
            <a:spLocks noGrp="1"/>
          </p:cNvSpPr>
          <p:nvPr>
            <p:ph type="ftr" sz="quarter" idx="11"/>
          </p:nvPr>
        </p:nvSpPr>
        <p:spPr/>
        <p:txBody>
          <a:bodyPr/>
          <a:lstStyle>
            <a:lvl1pPr>
              <a:defRPr/>
            </a:lvl1pPr>
          </a:lstStyle>
          <a:p>
            <a:pPr>
              <a:defRPr/>
            </a:pPr>
            <a:endParaRPr lang="en-IE"/>
          </a:p>
        </p:txBody>
      </p:sp>
      <p:sp>
        <p:nvSpPr>
          <p:cNvPr id="7" name="Slide Number Placeholder 5"/>
          <p:cNvSpPr>
            <a:spLocks noGrp="1"/>
          </p:cNvSpPr>
          <p:nvPr>
            <p:ph type="sldNum" sz="quarter" idx="12"/>
          </p:nvPr>
        </p:nvSpPr>
        <p:spPr/>
        <p:txBody>
          <a:bodyPr/>
          <a:lstStyle>
            <a:lvl1pPr>
              <a:defRPr/>
            </a:lvl1pPr>
          </a:lstStyle>
          <a:p>
            <a:pPr>
              <a:defRPr/>
            </a:pPr>
            <a:fld id="{44F92339-0853-47A7-A56A-E183E3A90210}" type="slidenum">
              <a:rPr lang="en-IE"/>
              <a:pPr>
                <a:defRPr/>
              </a:pPr>
              <a:t>‹#›</a:t>
            </a:fld>
            <a:endParaRPr lang="en-IE"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29" name="Title Placeholder 1"/>
          <p:cNvSpPr>
            <a:spLocks noGrp="1"/>
          </p:cNvSpPr>
          <p:nvPr>
            <p:ph type="title"/>
          </p:nvPr>
        </p:nvSpPr>
        <p:spPr bwMode="auto">
          <a:xfrm>
            <a:off x="688975" y="569913"/>
            <a:ext cx="7756525" cy="10541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0" name="Text Placeholder 2"/>
          <p:cNvSpPr>
            <a:spLocks noGrp="1"/>
          </p:cNvSpPr>
          <p:nvPr>
            <p:ph type="body" idx="1"/>
          </p:nvPr>
        </p:nvSpPr>
        <p:spPr bwMode="auto">
          <a:xfrm>
            <a:off x="698500" y="2247900"/>
            <a:ext cx="7747000" cy="38782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360363" y="6161088"/>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2"/>
                </a:solidFill>
                <a:latin typeface="+mn-lt"/>
              </a:defRPr>
            </a:lvl1pPr>
          </a:lstStyle>
          <a:p>
            <a:pPr>
              <a:defRPr/>
            </a:pPr>
            <a:fld id="{38D4B7DE-2DBF-4A54-9B72-8E9DD614C15E}" type="datetimeFigureOut">
              <a:rPr lang="en-IE"/>
              <a:pPr>
                <a:defRPr/>
              </a:pPr>
              <a:t>03/06/2013</a:t>
            </a:fld>
            <a:endParaRPr lang="en-IE" dirty="0"/>
          </a:p>
        </p:txBody>
      </p:sp>
      <p:sp>
        <p:nvSpPr>
          <p:cNvPr id="5" name="Footer Placeholder 4"/>
          <p:cNvSpPr>
            <a:spLocks noGrp="1"/>
          </p:cNvSpPr>
          <p:nvPr>
            <p:ph type="ftr" sz="quarter" idx="3"/>
          </p:nvPr>
        </p:nvSpPr>
        <p:spPr>
          <a:xfrm>
            <a:off x="3124200" y="6161088"/>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2"/>
                </a:solidFill>
                <a:latin typeface="+mn-lt"/>
              </a:defRPr>
            </a:lvl1pPr>
          </a:lstStyle>
          <a:p>
            <a:pPr>
              <a:defRPr/>
            </a:pPr>
            <a:endParaRPr lang="en-IE"/>
          </a:p>
        </p:txBody>
      </p:sp>
      <p:sp>
        <p:nvSpPr>
          <p:cNvPr id="6" name="Slide Number Placeholder 5"/>
          <p:cNvSpPr>
            <a:spLocks noGrp="1"/>
          </p:cNvSpPr>
          <p:nvPr>
            <p:ph type="sldNum" sz="quarter" idx="4"/>
          </p:nvPr>
        </p:nvSpPr>
        <p:spPr>
          <a:xfrm>
            <a:off x="6638925" y="6161088"/>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2"/>
                </a:solidFill>
                <a:latin typeface="+mn-lt"/>
              </a:defRPr>
            </a:lvl1pPr>
          </a:lstStyle>
          <a:p>
            <a:pPr>
              <a:defRPr/>
            </a:pPr>
            <a:fld id="{85AD3CF3-0158-4AE5-AB0D-E51CDA32111F}" type="slidenum">
              <a:rPr lang="en-IE"/>
              <a:pPr>
                <a:defRPr/>
              </a:pPr>
              <a:t>‹#›</a:t>
            </a:fld>
            <a:endParaRPr lang="en-IE" dirty="0"/>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83" r:id="rId7"/>
    <p:sldLayoutId id="2147483682" r:id="rId8"/>
    <p:sldLayoutId id="2147483681" r:id="rId9"/>
    <p:sldLayoutId id="2147483690" r:id="rId10"/>
    <p:sldLayoutId id="2147483691" r:id="rId11"/>
  </p:sldLayoutIdLst>
  <p:txStyles>
    <p:titleStyle>
      <a:lvl1pPr algn="ctr" rtl="0" fontAlgn="base">
        <a:spcBef>
          <a:spcPct val="0"/>
        </a:spcBef>
        <a:spcAft>
          <a:spcPct val="0"/>
        </a:spcAft>
        <a:defRPr sz="5400" kern="1200">
          <a:solidFill>
            <a:schemeClr val="tx2"/>
          </a:solidFill>
          <a:latin typeface="+mj-lt"/>
          <a:ea typeface="+mj-ea"/>
          <a:cs typeface="+mj-cs"/>
        </a:defRPr>
      </a:lvl1pPr>
      <a:lvl2pPr algn="ctr" rtl="0" fontAlgn="base">
        <a:spcBef>
          <a:spcPct val="0"/>
        </a:spcBef>
        <a:spcAft>
          <a:spcPct val="0"/>
        </a:spcAft>
        <a:defRPr sz="5400">
          <a:solidFill>
            <a:schemeClr val="tx2"/>
          </a:solidFill>
          <a:latin typeface="Book Antiqua" pitchFamily="18" charset="0"/>
        </a:defRPr>
      </a:lvl2pPr>
      <a:lvl3pPr algn="ctr" rtl="0" fontAlgn="base">
        <a:spcBef>
          <a:spcPct val="0"/>
        </a:spcBef>
        <a:spcAft>
          <a:spcPct val="0"/>
        </a:spcAft>
        <a:defRPr sz="5400">
          <a:solidFill>
            <a:schemeClr val="tx2"/>
          </a:solidFill>
          <a:latin typeface="Book Antiqua" pitchFamily="18" charset="0"/>
        </a:defRPr>
      </a:lvl3pPr>
      <a:lvl4pPr algn="ctr" rtl="0" fontAlgn="base">
        <a:spcBef>
          <a:spcPct val="0"/>
        </a:spcBef>
        <a:spcAft>
          <a:spcPct val="0"/>
        </a:spcAft>
        <a:defRPr sz="5400">
          <a:solidFill>
            <a:schemeClr val="tx2"/>
          </a:solidFill>
          <a:latin typeface="Book Antiqua" pitchFamily="18" charset="0"/>
        </a:defRPr>
      </a:lvl4pPr>
      <a:lvl5pPr algn="ctr" rtl="0" fontAlgn="base">
        <a:spcBef>
          <a:spcPct val="0"/>
        </a:spcBef>
        <a:spcAft>
          <a:spcPct val="0"/>
        </a:spcAft>
        <a:defRPr sz="5400">
          <a:solidFill>
            <a:schemeClr val="tx2"/>
          </a:solidFill>
          <a:latin typeface="Book Antiqua"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125" indent="-365125" algn="l" rtl="0" fontAlgn="base">
        <a:spcBef>
          <a:spcPct val="20000"/>
        </a:spcBef>
        <a:spcAft>
          <a:spcPct val="0"/>
        </a:spcAft>
        <a:buClr>
          <a:schemeClr val="accent1"/>
        </a:buClr>
        <a:buFont typeface="Wingdings" pitchFamily="2" charset="2"/>
        <a:buChar char=""/>
        <a:defRPr sz="2400" kern="1200">
          <a:solidFill>
            <a:srgbClr val="262626"/>
          </a:solidFill>
          <a:latin typeface="+mn-lt"/>
          <a:ea typeface="+mn-ea"/>
          <a:cs typeface="+mn-cs"/>
        </a:defRPr>
      </a:lvl1pPr>
      <a:lvl2pPr marL="776288" indent="-365125" algn="l" rtl="0" fontAlgn="base">
        <a:spcBef>
          <a:spcPct val="20000"/>
        </a:spcBef>
        <a:spcAft>
          <a:spcPct val="0"/>
        </a:spcAft>
        <a:buClr>
          <a:schemeClr val="accent1"/>
        </a:buClr>
        <a:buFont typeface="Wingdings" pitchFamily="2" charset="2"/>
        <a:buChar char=""/>
        <a:defRPr sz="2200" kern="1200">
          <a:solidFill>
            <a:srgbClr val="262626"/>
          </a:solidFill>
          <a:latin typeface="+mn-lt"/>
          <a:ea typeface="+mn-ea"/>
          <a:cs typeface="+mn-cs"/>
        </a:defRPr>
      </a:lvl2pPr>
      <a:lvl3pPr marL="1143000" indent="-365125" algn="l" rtl="0" fontAlgn="base">
        <a:spcBef>
          <a:spcPct val="20000"/>
        </a:spcBef>
        <a:spcAft>
          <a:spcPct val="0"/>
        </a:spcAft>
        <a:buClr>
          <a:schemeClr val="accent1"/>
        </a:buClr>
        <a:buFont typeface="Wingdings" pitchFamily="2" charset="2"/>
        <a:buChar char=""/>
        <a:defRPr sz="2000" kern="1200">
          <a:solidFill>
            <a:srgbClr val="262626"/>
          </a:solidFill>
          <a:latin typeface="+mn-lt"/>
          <a:ea typeface="+mn-ea"/>
          <a:cs typeface="+mn-cs"/>
        </a:defRPr>
      </a:lvl3pPr>
      <a:lvl4pPr marL="1508125" indent="-319088" algn="l" rtl="0" fontAlgn="base">
        <a:spcBef>
          <a:spcPct val="20000"/>
        </a:spcBef>
        <a:spcAft>
          <a:spcPct val="0"/>
        </a:spcAft>
        <a:buClr>
          <a:schemeClr val="accent1"/>
        </a:buClr>
        <a:buFont typeface="Wingdings" pitchFamily="2" charset="2"/>
        <a:buChar char=""/>
        <a:defRPr kern="1200">
          <a:solidFill>
            <a:srgbClr val="262626"/>
          </a:solidFill>
          <a:latin typeface="+mn-lt"/>
          <a:ea typeface="+mn-ea"/>
          <a:cs typeface="+mn-cs"/>
        </a:defRPr>
      </a:lvl4pPr>
      <a:lvl5pPr marL="1828800" indent="-319088" algn="l" rtl="0" fontAlgn="base">
        <a:spcBef>
          <a:spcPct val="20000"/>
        </a:spcBef>
        <a:spcAft>
          <a:spcPct val="0"/>
        </a:spcAft>
        <a:buClr>
          <a:schemeClr val="accent1"/>
        </a:buClr>
        <a:buFont typeface="Wingdings" pitchFamily="2" charset="2"/>
        <a:buChar char=""/>
        <a:defRPr sz="1600" kern="1200">
          <a:solidFill>
            <a:srgbClr val="262626"/>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rtlCol="0">
            <a:noAutofit/>
          </a:bodyPr>
          <a:lstStyle/>
          <a:p>
            <a:pPr fontAlgn="auto">
              <a:spcAft>
                <a:spcPts val="0"/>
              </a:spcAft>
              <a:defRPr/>
            </a:pPr>
            <a:r>
              <a:rPr lang="en-IE"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Our Life Project</a:t>
            </a:r>
            <a:endParaRPr lang="en-IE"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3" name="Subtitle 2"/>
          <p:cNvSpPr>
            <a:spLocks noGrp="1"/>
          </p:cNvSpPr>
          <p:nvPr>
            <p:ph type="subTitle" idx="1"/>
          </p:nvPr>
        </p:nvSpPr>
        <p:spPr>
          <a:xfrm>
            <a:off x="1371600" y="3767138"/>
            <a:ext cx="6400800" cy="1752600"/>
          </a:xfrm>
        </p:spPr>
        <p:txBody>
          <a:bodyPr rtlCol="0">
            <a:normAutofit fontScale="92500" lnSpcReduction="10000"/>
          </a:bodyPr>
          <a:lstStyle/>
          <a:p>
            <a:pPr fontAlgn="auto">
              <a:spcAft>
                <a:spcPts val="0"/>
              </a:spcAft>
              <a:defRPr/>
            </a:pPr>
            <a:r>
              <a:rPr lang="en-IE" sz="3600" dirty="0" smtClean="0">
                <a:latin typeface="Brush Script MT" pitchFamily="66" charset="0"/>
              </a:rPr>
              <a:t>By Emil , James and Niall</a:t>
            </a:r>
          </a:p>
          <a:p>
            <a:pPr fontAlgn="auto">
              <a:spcAft>
                <a:spcPts val="0"/>
              </a:spcAft>
              <a:defRPr/>
            </a:pPr>
            <a:endParaRPr lang="en-IE" sz="3600" dirty="0">
              <a:latin typeface="Brush Script MT" pitchFamily="66" charset="0"/>
            </a:endParaRPr>
          </a:p>
          <a:p>
            <a:pPr fontAlgn="auto">
              <a:spcAft>
                <a:spcPts val="0"/>
              </a:spcAft>
              <a:defRPr/>
            </a:pPr>
            <a:r>
              <a:rPr lang="en-IE" sz="3600" dirty="0" smtClean="0">
                <a:latin typeface="Brush Script MT" pitchFamily="66" charset="0"/>
              </a:rPr>
              <a:t>St </a:t>
            </a:r>
            <a:r>
              <a:rPr lang="en-IE" sz="3600" smtClean="0">
                <a:latin typeface="Brush Script MT" pitchFamily="66" charset="0"/>
              </a:rPr>
              <a:t>Macartan’s College.</a:t>
            </a:r>
            <a:endParaRPr lang="en-IE" sz="3600" dirty="0">
              <a:latin typeface="Brush Script MT" pitchFamily="66" charset="0"/>
            </a:endParaRPr>
          </a:p>
        </p:txBody>
      </p:sp>
    </p:spTree>
  </p:cSld>
  <p:clrMapOvr>
    <a:masterClrMapping/>
  </p:clrMapOvr>
  <p:transition spd="slow">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Content Placeholder 1"/>
          <p:cNvSpPr>
            <a:spLocks noGrp="1"/>
          </p:cNvSpPr>
          <p:nvPr>
            <p:ph idx="1"/>
          </p:nvPr>
        </p:nvSpPr>
        <p:spPr/>
        <p:txBody>
          <a:bodyPr/>
          <a:lstStyle/>
          <a:p>
            <a:pPr marL="0" indent="0">
              <a:buFont typeface="Wingdings" pitchFamily="2" charset="2"/>
              <a:buNone/>
            </a:pPr>
            <a:r>
              <a:rPr lang="en-IE" smtClean="0"/>
              <a:t>The three of us sat down together to get some ideas for this project, we chose the theme “Life is a journey, not the destination!” because we thought our idea tied in with this title. We came up with the idea of making a sculpture of the word “Life” which we papier-mâchéd and then we made the sculpture of the heart we placed insulation board in between the two wooden boards which we stuck together using really strong glue.</a:t>
            </a:r>
          </a:p>
        </p:txBody>
      </p:sp>
      <p:sp>
        <p:nvSpPr>
          <p:cNvPr id="14338" name="Title 2"/>
          <p:cNvSpPr>
            <a:spLocks noGrp="1"/>
          </p:cNvSpPr>
          <p:nvPr>
            <p:ph type="title"/>
          </p:nvPr>
        </p:nvSpPr>
        <p:spPr>
          <a:xfrm>
            <a:off x="684213" y="549275"/>
            <a:ext cx="7754937" cy="1054100"/>
          </a:xfrm>
        </p:spPr>
        <p:txBody>
          <a:bodyPr/>
          <a:lstStyle/>
          <a:p>
            <a:r>
              <a:rPr lang="en-IE" sz="4800" smtClean="0"/>
              <a:t>How we chose our theme.</a:t>
            </a:r>
          </a:p>
        </p:txBody>
      </p:sp>
    </p:spTree>
  </p:cSld>
  <p:clrMapOvr>
    <a:masterClrMapping/>
  </p:clrMapOvr>
  <p:transition spd="slow">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68313" y="692150"/>
            <a:ext cx="8094662" cy="53975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Content Placeholder 1"/>
          <p:cNvSpPr>
            <a:spLocks noGrp="1"/>
          </p:cNvSpPr>
          <p:nvPr>
            <p:ph idx="1"/>
          </p:nvPr>
        </p:nvSpPr>
        <p:spPr>
          <a:xfrm>
            <a:off x="698500" y="2060575"/>
            <a:ext cx="7747000" cy="4065588"/>
          </a:xfrm>
        </p:spPr>
        <p:txBody>
          <a:bodyPr/>
          <a:lstStyle/>
          <a:p>
            <a:pPr marL="0" indent="0">
              <a:buFont typeface="Wingdings" pitchFamily="2" charset="2"/>
              <a:buNone/>
            </a:pPr>
            <a:r>
              <a:rPr lang="en-IE" smtClean="0"/>
              <a:t>When our pieces were dry we got the chicken wire and constructed the road and the hills. The road represents the journey through life and the hills represent that life isn't always as easy as it seems and that we run into obstacles throughout life. Some of the hills are taller and wider than others which represents some obstacles can be harder for us to get past but with positive mental health we can do so. </a:t>
            </a:r>
          </a:p>
        </p:txBody>
      </p:sp>
    </p:spTree>
  </p:cSld>
  <p:clrMapOvr>
    <a:masterClrMapping/>
  </p:clrMapOvr>
  <p:transition spd="slow">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Content Placeholder 3"/>
          <p:cNvPicPr>
            <a:picLocks noGrp="1" noChangeAspect="1"/>
          </p:cNvPicPr>
          <p:nvPr>
            <p:ph idx="1"/>
          </p:nvPr>
        </p:nvPicPr>
        <p:blipFill>
          <a:blip r:embed="rId2"/>
          <a:srcRect/>
          <a:stretch>
            <a:fillRect/>
          </a:stretch>
        </p:blipFill>
        <p:spPr>
          <a:xfrm>
            <a:off x="323850" y="692150"/>
            <a:ext cx="8459788" cy="5640388"/>
          </a:xfrm>
        </p:spPr>
      </p:pic>
    </p:spTree>
  </p:cSld>
  <p:clrMapOvr>
    <a:masterClrMapping/>
  </p:clrMapOvr>
  <p:transition spd="slow">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Content Placeholder 1"/>
          <p:cNvSpPr>
            <a:spLocks noGrp="1"/>
          </p:cNvSpPr>
          <p:nvPr>
            <p:ph idx="1"/>
          </p:nvPr>
        </p:nvSpPr>
        <p:spPr/>
        <p:txBody>
          <a:bodyPr/>
          <a:lstStyle/>
          <a:p>
            <a:pPr marL="0" indent="0">
              <a:buFont typeface="Wingdings" pitchFamily="2" charset="2"/>
              <a:buNone/>
            </a:pPr>
            <a:r>
              <a:rPr lang="en-IE" smtClean="0"/>
              <a:t>We painted our mountains with numerous types of green to add some depth into our scenery. We painted the sides of the base red to symbolise a healthy heart and healthy mental health. We painted the letters bright colours to lighten up the colour of our project. We then used L - shaped brackets to screw our letters down to the base of our project. </a:t>
            </a:r>
          </a:p>
        </p:txBody>
      </p:sp>
      <p:sp>
        <p:nvSpPr>
          <p:cNvPr id="18434" name="Title 2"/>
          <p:cNvSpPr>
            <a:spLocks noGrp="1"/>
          </p:cNvSpPr>
          <p:nvPr>
            <p:ph type="title"/>
          </p:nvPr>
        </p:nvSpPr>
        <p:spPr/>
        <p:txBody>
          <a:bodyPr/>
          <a:lstStyle/>
          <a:p>
            <a:r>
              <a:rPr lang="en-IE" smtClean="0"/>
              <a:t>Finishing touches</a:t>
            </a:r>
          </a:p>
        </p:txBody>
      </p:sp>
    </p:spTree>
  </p:cSld>
  <p:clrMapOvr>
    <a:masterClrMapping/>
  </p:clrMapOvr>
  <p:transition spd="slow">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3"/>
          <p:cNvPicPr>
            <a:picLocks noChangeAspect="1"/>
          </p:cNvPicPr>
          <p:nvPr/>
        </p:nvPicPr>
        <p:blipFill>
          <a:blip r:embed="rId2"/>
          <a:srcRect/>
          <a:stretch>
            <a:fillRect/>
          </a:stretch>
        </p:blipFill>
        <p:spPr bwMode="auto">
          <a:xfrm>
            <a:off x="179388" y="620713"/>
            <a:ext cx="8785225" cy="5856287"/>
          </a:xfrm>
          <a:prstGeom prst="rect">
            <a:avLst/>
          </a:prstGeom>
          <a:noFill/>
          <a:ln w="9525">
            <a:noFill/>
            <a:miter lim="800000"/>
            <a:headEnd/>
            <a:tailEnd/>
          </a:ln>
        </p:spPr>
      </p:pic>
    </p:spTree>
  </p:cSld>
  <p:clrMapOvr>
    <a:masterClrMapping/>
  </p:clrMapOvr>
  <p:transition spd="slow">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Content Placeholder 1"/>
          <p:cNvSpPr>
            <a:spLocks noGrp="1"/>
          </p:cNvSpPr>
          <p:nvPr>
            <p:ph idx="1"/>
          </p:nvPr>
        </p:nvSpPr>
        <p:spPr/>
        <p:txBody>
          <a:bodyPr/>
          <a:lstStyle/>
          <a:p>
            <a:pPr marL="0" indent="0">
              <a:buFont typeface="Wingdings" pitchFamily="2" charset="2"/>
              <a:buNone/>
            </a:pPr>
            <a:r>
              <a:rPr lang="en-IE" smtClean="0"/>
              <a:t>We our very happy with how this project turned out in the end and we would like to thank our art teacher Mr Flynn for providing us with the materials to make it possible to have made this project.</a:t>
            </a:r>
          </a:p>
        </p:txBody>
      </p:sp>
      <p:sp>
        <p:nvSpPr>
          <p:cNvPr id="20482" name="Title 2"/>
          <p:cNvSpPr>
            <a:spLocks noGrp="1"/>
          </p:cNvSpPr>
          <p:nvPr>
            <p:ph type="title"/>
          </p:nvPr>
        </p:nvSpPr>
        <p:spPr/>
        <p:txBody>
          <a:bodyPr/>
          <a:lstStyle/>
          <a:p>
            <a:r>
              <a:rPr lang="en-IE" smtClean="0"/>
              <a:t>Overall opinion</a:t>
            </a:r>
          </a:p>
        </p:txBody>
      </p:sp>
      <p:pic>
        <p:nvPicPr>
          <p:cNvPr id="20483" name="Picture 3"/>
          <p:cNvPicPr>
            <a:picLocks noChangeAspect="1"/>
          </p:cNvPicPr>
          <p:nvPr/>
        </p:nvPicPr>
        <p:blipFill>
          <a:blip r:embed="rId2"/>
          <a:srcRect/>
          <a:stretch>
            <a:fillRect/>
          </a:stretch>
        </p:blipFill>
        <p:spPr bwMode="auto">
          <a:xfrm>
            <a:off x="5094288" y="3752850"/>
            <a:ext cx="3976687" cy="2982913"/>
          </a:xfrm>
          <a:prstGeom prst="rect">
            <a:avLst/>
          </a:prstGeom>
          <a:noFill/>
          <a:ln w="9525">
            <a:noFill/>
            <a:miter lim="800000"/>
            <a:headEnd/>
            <a:tailEnd/>
          </a:ln>
        </p:spPr>
      </p:pic>
    </p:spTree>
  </p:cSld>
  <p:clrMapOvr>
    <a:masterClrMapping/>
  </p:clrMapOvr>
  <p:transition spd="slow">
    <p:split orient="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Override1.xml><?xml version="1.0" encoding="utf-8"?>
<a:themeOverride xmlns:a="http://schemas.openxmlformats.org/drawingml/2006/main">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Hardcover</Template>
  <TotalTime>102</TotalTime>
  <Words>275</Words>
  <Application>Microsoft Office PowerPoint</Application>
  <PresentationFormat>On-screen Show (4:3)</PresentationFormat>
  <Paragraphs>10</Paragraphs>
  <Slides>8</Slides>
  <Notes>0</Notes>
  <HiddenSlides>0</HiddenSlides>
  <MMClips>0</MMClips>
  <ScaleCrop>false</ScaleCrop>
  <HeadingPairs>
    <vt:vector size="6" baseType="variant">
      <vt:variant>
        <vt:lpstr>Fonts Used</vt:lpstr>
      </vt:variant>
      <vt:variant>
        <vt:i4>5</vt:i4>
      </vt:variant>
      <vt:variant>
        <vt:lpstr>Design Template</vt:lpstr>
      </vt:variant>
      <vt:variant>
        <vt:i4>9</vt:i4>
      </vt:variant>
      <vt:variant>
        <vt:lpstr>Slide Titles</vt:lpstr>
      </vt:variant>
      <vt:variant>
        <vt:i4>8</vt:i4>
      </vt:variant>
    </vt:vector>
  </HeadingPairs>
  <TitlesOfParts>
    <vt:vector size="22" baseType="lpstr">
      <vt:lpstr>Book Antiqua</vt:lpstr>
      <vt:lpstr>Arial</vt:lpstr>
      <vt:lpstr>Wingdings</vt:lpstr>
      <vt:lpstr>Calibri</vt:lpstr>
      <vt:lpstr>Brush Script MT</vt:lpstr>
      <vt:lpstr>Hardcover</vt:lpstr>
      <vt:lpstr>Hardcover</vt:lpstr>
      <vt:lpstr>Hardcover</vt:lpstr>
      <vt:lpstr>Hardcover</vt:lpstr>
      <vt:lpstr>Hardcover</vt:lpstr>
      <vt:lpstr>Hardcover</vt:lpstr>
      <vt:lpstr>Hardcover</vt:lpstr>
      <vt:lpstr>Hardcover</vt:lpstr>
      <vt:lpstr>Hardcover</vt:lpstr>
      <vt:lpstr>Slide 1</vt:lpstr>
      <vt:lpstr>How we chose our theme.</vt:lpstr>
      <vt:lpstr>Slide 3</vt:lpstr>
      <vt:lpstr>Slide 4</vt:lpstr>
      <vt:lpstr>Slide 5</vt:lpstr>
      <vt:lpstr>Finishing touches</vt:lpstr>
      <vt:lpstr>Slide 7</vt:lpstr>
      <vt:lpstr>Overall opinion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Our Life Project</dc:title>
  <dc:creator>emil lubczynski</dc:creator>
  <cp:lastModifiedBy>ADMIN</cp:lastModifiedBy>
  <cp:revision>10</cp:revision>
  <dcterms:created xsi:type="dcterms:W3CDTF">2013-05-17T10:33:06Z</dcterms:created>
  <dcterms:modified xsi:type="dcterms:W3CDTF">2013-06-03T15:22:03Z</dcterms:modified>
</cp:coreProperties>
</file>